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26" r:id="rId2"/>
    <p:sldId id="427" r:id="rId3"/>
    <p:sldId id="428" r:id="rId4"/>
    <p:sldId id="429" r:id="rId5"/>
    <p:sldId id="430" r:id="rId6"/>
    <p:sldId id="432" r:id="rId7"/>
    <p:sldId id="433" r:id="rId8"/>
    <p:sldId id="435" r:id="rId9"/>
    <p:sldId id="434" r:id="rId10"/>
    <p:sldId id="436" r:id="rId11"/>
    <p:sldId id="440" r:id="rId12"/>
    <p:sldId id="441" r:id="rId13"/>
    <p:sldId id="442" r:id="rId14"/>
    <p:sldId id="443" r:id="rId15"/>
    <p:sldId id="438" r:id="rId16"/>
    <p:sldId id="439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4" r:id="rId27"/>
    <p:sldId id="455" r:id="rId28"/>
    <p:sldId id="456" r:id="rId29"/>
    <p:sldId id="457" r:id="rId30"/>
    <p:sldId id="458" r:id="rId31"/>
    <p:sldId id="399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24" autoAdjust="0"/>
  </p:normalViewPr>
  <p:slideViewPr>
    <p:cSldViewPr>
      <p:cViewPr>
        <p:scale>
          <a:sx n="75" d="100"/>
          <a:sy n="75" d="100"/>
        </p:scale>
        <p:origin x="-346" y="-4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316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45531-3966-411C-8E6B-3B54D884F9AB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4A7FF-E7E6-4E8C-8EA1-58BDED272A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9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4A7FF-E7E6-4E8C-8EA1-58BDED272A0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5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452586"/>
            <a:ext cx="7200000" cy="72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468544" cy="5326056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58" y="195493"/>
            <a:ext cx="2188897" cy="4912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483704" y="4840002"/>
            <a:ext cx="327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  <a:latin typeface="Century Gothic" pitchFamily="34" charset="0"/>
              </a:rPr>
              <a:t>www.elcometer.com</a:t>
            </a:r>
            <a:endParaRPr lang="en-GB" dirty="0">
              <a:solidFill>
                <a:schemeClr val="accent6"/>
              </a:solidFill>
              <a:latin typeface="Century Gothic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4840002"/>
            <a:ext cx="954055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24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75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67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36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8229600" cy="3394472"/>
          </a:xfrm>
        </p:spPr>
        <p:txBody>
          <a:bodyPr/>
          <a:lstStyle>
            <a:lvl1pPr marL="457200" indent="-457200">
              <a:buClr>
                <a:schemeClr val="accent6"/>
              </a:buClr>
              <a:buFont typeface="Wingdings" pitchFamily="2" charset="2"/>
              <a:buChar char="§"/>
              <a:defRPr/>
            </a:lvl1pPr>
            <a:lvl2pPr marL="914400" indent="-45720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lvl2pPr>
            <a:lvl3pPr marL="1143000" indent="-22860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lvl3pPr>
            <a:lvl4pPr marL="1600200" indent="-22860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lvl4pPr>
            <a:lvl5pPr marL="2057400" indent="-228600"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2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64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75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6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90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1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CB6-6C8F-430F-A7BA-CDB580C4E83A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4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452586"/>
            <a:ext cx="7200000" cy="720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65CB6-6C8F-430F-A7BA-CDB580C4E83A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DC1A-517D-4742-85F9-7A2B042C77A1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7"/>
            <a:ext cx="9467850" cy="532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33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6368" y="1534111"/>
            <a:ext cx="8291264" cy="207527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GB" sz="10000" dirty="0" err="1" smtClean="0"/>
              <a:t>ElcoMaster</a:t>
            </a:r>
            <a:r>
              <a:rPr lang="en-GB" sz="10000" dirty="0" smtClean="0"/>
              <a:t>™ </a:t>
            </a:r>
            <a:r>
              <a:rPr lang="en-GB" sz="10000" dirty="0"/>
              <a:t>for iPod, iPhone and </a:t>
            </a:r>
            <a:r>
              <a:rPr lang="en-GB" sz="10000" dirty="0" smtClean="0"/>
              <a:t>iPad</a:t>
            </a:r>
          </a:p>
          <a:p>
            <a:pPr marL="0" indent="0" algn="ctr">
              <a:buNone/>
            </a:pPr>
            <a:endParaRPr lang="en-GB" sz="4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en-GB" sz="5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5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Daniel </a:t>
            </a:r>
            <a:r>
              <a:rPr lang="en-GB" sz="5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Leonard</a:t>
            </a:r>
            <a:br>
              <a:rPr lang="en-GB" sz="5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5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Customer Support Engineer</a:t>
            </a:r>
            <a:br>
              <a:rPr lang="en-GB" sz="5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5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Elcometer</a:t>
            </a:r>
            <a:r>
              <a:rPr lang="en-GB" sz="5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5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UK</a:t>
            </a:r>
            <a:endParaRPr lang="en-GB" sz="5100" dirty="0"/>
          </a:p>
        </p:txBody>
      </p:sp>
    </p:spTree>
    <p:extLst>
      <p:ext uri="{BB962C8B-B14F-4D97-AF65-F5344CB8AC3E}">
        <p14:creationId xmlns:p14="http://schemas.microsoft.com/office/powerpoint/2010/main" val="371072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Batch list</a:t>
            </a:r>
            <a:endParaRPr lang="en-GB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20" y="1195383"/>
            <a:ext cx="2160000" cy="3960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0419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Batch view</a:t>
            </a:r>
          </a:p>
          <a:p>
            <a:pPr lvl="1"/>
            <a:r>
              <a:rPr lang="en-GB" dirty="0" smtClean="0"/>
              <a:t>Details</a:t>
            </a:r>
            <a:endParaRPr lang="en-GB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34" y="1329612"/>
            <a:ext cx="2160000" cy="3960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H="1" flipV="1">
            <a:off x="1279877" y="4958834"/>
            <a:ext cx="1900257" cy="369332"/>
            <a:chOff x="6732240" y="1826140"/>
            <a:chExt cx="748658" cy="370224"/>
          </a:xfrm>
        </p:grpSpPr>
        <p:sp>
          <p:nvSpPr>
            <p:cNvPr id="7" name="Right Arrow 6"/>
            <p:cNvSpPr/>
            <p:nvPr/>
          </p:nvSpPr>
          <p:spPr>
            <a:xfrm rot="10800000">
              <a:off x="6732240" y="1890540"/>
              <a:ext cx="489204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6296" y="1826140"/>
              <a:ext cx="244602" cy="370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410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Batch view</a:t>
            </a:r>
          </a:p>
          <a:p>
            <a:pPr lvl="1"/>
            <a:r>
              <a:rPr lang="en-GB" dirty="0" smtClean="0"/>
              <a:t>Readings</a:t>
            </a:r>
            <a:endParaRPr lang="en-GB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43" y="1284940"/>
            <a:ext cx="2160000" cy="3960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flipH="1" flipV="1">
            <a:off x="1984362" y="4890432"/>
            <a:ext cx="1900257" cy="369332"/>
            <a:chOff x="6732240" y="1826140"/>
            <a:chExt cx="748658" cy="370224"/>
          </a:xfrm>
        </p:grpSpPr>
        <p:sp>
          <p:nvSpPr>
            <p:cNvPr id="10" name="Right Arrow 9"/>
            <p:cNvSpPr/>
            <p:nvPr/>
          </p:nvSpPr>
          <p:spPr>
            <a:xfrm rot="10800000">
              <a:off x="6732240" y="1890540"/>
              <a:ext cx="489204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6296" y="1826140"/>
              <a:ext cx="244602" cy="370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451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44" y="1340598"/>
            <a:ext cx="2160000" cy="396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Batch view</a:t>
            </a:r>
          </a:p>
          <a:p>
            <a:pPr lvl="1"/>
            <a:r>
              <a:rPr lang="en-GB" dirty="0" smtClean="0"/>
              <a:t>Charts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 flipV="1">
            <a:off x="4788024" y="4931266"/>
            <a:ext cx="1900257" cy="369332"/>
            <a:chOff x="6732240" y="1826140"/>
            <a:chExt cx="748658" cy="370224"/>
          </a:xfrm>
        </p:grpSpPr>
        <p:sp>
          <p:nvSpPr>
            <p:cNvPr id="10" name="Right Arrow 9"/>
            <p:cNvSpPr/>
            <p:nvPr/>
          </p:nvSpPr>
          <p:spPr>
            <a:xfrm rot="10800000">
              <a:off x="6732240" y="1890540"/>
              <a:ext cx="489204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6296" y="1826140"/>
              <a:ext cx="244602" cy="370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581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Batch view</a:t>
            </a:r>
          </a:p>
          <a:p>
            <a:pPr lvl="1"/>
            <a:r>
              <a:rPr lang="en-GB" dirty="0" smtClean="0"/>
              <a:t>Photos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308873"/>
            <a:ext cx="2160000" cy="3960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  <p:grpSp>
        <p:nvGrpSpPr>
          <p:cNvPr id="9" name="Group 8"/>
          <p:cNvGrpSpPr/>
          <p:nvPr/>
        </p:nvGrpSpPr>
        <p:grpSpPr>
          <a:xfrm flipV="1">
            <a:off x="5335001" y="4957311"/>
            <a:ext cx="1900257" cy="369332"/>
            <a:chOff x="6732240" y="1826140"/>
            <a:chExt cx="748658" cy="370224"/>
          </a:xfrm>
        </p:grpSpPr>
        <p:sp>
          <p:nvSpPr>
            <p:cNvPr id="10" name="Right Arrow 9"/>
            <p:cNvSpPr/>
            <p:nvPr/>
          </p:nvSpPr>
          <p:spPr>
            <a:xfrm rot="10800000">
              <a:off x="6732240" y="1890540"/>
              <a:ext cx="489204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6296" y="1826140"/>
              <a:ext cx="244602" cy="370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3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Select Batches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508104" y="1542363"/>
            <a:ext cx="1266913" cy="369332"/>
            <a:chOff x="6732240" y="1827032"/>
            <a:chExt cx="748658" cy="595852"/>
          </a:xfrm>
        </p:grpSpPr>
        <p:sp>
          <p:nvSpPr>
            <p:cNvPr id="7" name="Right Arrow 6"/>
            <p:cNvSpPr/>
            <p:nvPr/>
          </p:nvSpPr>
          <p:spPr>
            <a:xfrm rot="10800000">
              <a:off x="6732240" y="1890540"/>
              <a:ext cx="489204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6296" y="1827032"/>
              <a:ext cx="244602" cy="595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31" y="1329618"/>
            <a:ext cx="21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7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Context menu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351831" y="4958834"/>
            <a:ext cx="1900257" cy="369332"/>
            <a:chOff x="6732240" y="1827032"/>
            <a:chExt cx="748658" cy="370224"/>
          </a:xfrm>
        </p:grpSpPr>
        <p:sp>
          <p:nvSpPr>
            <p:cNvPr id="7" name="Right Arrow 6"/>
            <p:cNvSpPr/>
            <p:nvPr/>
          </p:nvSpPr>
          <p:spPr>
            <a:xfrm rot="10800000">
              <a:off x="6732240" y="1890540"/>
              <a:ext cx="489204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6296" y="1827032"/>
              <a:ext cx="244602" cy="370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31" y="1329612"/>
            <a:ext cx="2160000" cy="396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600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Context menu</a:t>
            </a:r>
            <a:endParaRPr lang="en-GB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31" y="1329612"/>
            <a:ext cx="2160000" cy="39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952" y="470005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Select/Deselect All</a:t>
            </a:r>
            <a:endParaRPr lang="en-GB" dirty="0"/>
          </a:p>
        </p:txBody>
      </p:sp>
      <p:cxnSp>
        <p:nvCxnSpPr>
          <p:cNvPr id="16" name="Elbow Connector 15"/>
          <p:cNvCxnSpPr/>
          <p:nvPr/>
        </p:nvCxnSpPr>
        <p:spPr>
          <a:xfrm>
            <a:off x="2454176" y="4838553"/>
            <a:ext cx="1008112" cy="138500"/>
          </a:xfrm>
          <a:prstGeom prst="bentConnector3">
            <a:avLst>
              <a:gd name="adj1" fmla="val 99823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618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Context menu</a:t>
            </a:r>
            <a:endParaRPr lang="en-GB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31" y="1329612"/>
            <a:ext cx="2160000" cy="3960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37952" y="470005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Email Data</a:t>
            </a:r>
            <a:endParaRPr lang="en-GB" dirty="0"/>
          </a:p>
        </p:txBody>
      </p:sp>
      <p:cxnSp>
        <p:nvCxnSpPr>
          <p:cNvPr id="10" name="Elbow Connector 9"/>
          <p:cNvCxnSpPr/>
          <p:nvPr/>
        </p:nvCxnSpPr>
        <p:spPr>
          <a:xfrm>
            <a:off x="2454176" y="4838553"/>
            <a:ext cx="1325736" cy="138500"/>
          </a:xfrm>
          <a:prstGeom prst="bentConnector3">
            <a:avLst>
              <a:gd name="adj1" fmla="val 100772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95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Context menu</a:t>
            </a:r>
            <a:endParaRPr lang="en-GB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31" y="1329612"/>
            <a:ext cx="2160000" cy="3960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700054"/>
            <a:ext cx="263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Generate PDF Report</a:t>
            </a:r>
            <a:endParaRPr lang="en-GB" dirty="0"/>
          </a:p>
        </p:txBody>
      </p:sp>
      <p:cxnSp>
        <p:nvCxnSpPr>
          <p:cNvPr id="9" name="Elbow Connector 8"/>
          <p:cNvCxnSpPr/>
          <p:nvPr/>
        </p:nvCxnSpPr>
        <p:spPr>
          <a:xfrm>
            <a:off x="2454176" y="4838553"/>
            <a:ext cx="1613768" cy="138500"/>
          </a:xfrm>
          <a:prstGeom prst="bentConnector3">
            <a:avLst>
              <a:gd name="adj1" fmla="val 98793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40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619"/>
            <a:ext cx="8229600" cy="3340466"/>
          </a:xfrm>
        </p:spPr>
        <p:txBody>
          <a:bodyPr/>
          <a:lstStyle/>
          <a:p>
            <a:r>
              <a:rPr lang="en-GB" dirty="0" smtClean="0"/>
              <a:t>Compatible Gauges from January 2014</a:t>
            </a:r>
          </a:p>
          <a:p>
            <a:endParaRPr lang="en-GB" dirty="0" smtClean="0"/>
          </a:p>
          <a:p>
            <a:pPr lvl="2"/>
            <a:r>
              <a:rPr lang="en-GB" dirty="0" smtClean="0"/>
              <a:t>Elcometer 456 Standard and Top DFT Gauges</a:t>
            </a:r>
          </a:p>
          <a:p>
            <a:pPr lvl="2"/>
            <a:r>
              <a:rPr lang="en-GB" dirty="0" smtClean="0"/>
              <a:t>Elcometer 224 Top Surface Profile Gauges</a:t>
            </a:r>
          </a:p>
          <a:p>
            <a:pPr lvl="2"/>
            <a:r>
              <a:rPr lang="en-GB" dirty="0" smtClean="0"/>
              <a:t>NEW Elcometer 510 Top Automatic Adhesion Gauges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476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Context menu</a:t>
            </a:r>
            <a:endParaRPr lang="en-GB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31" y="1329612"/>
            <a:ext cx="2160000" cy="3960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4700054"/>
            <a:ext cx="198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Rename batch</a:t>
            </a:r>
            <a:endParaRPr lang="en-GB" dirty="0"/>
          </a:p>
        </p:txBody>
      </p:sp>
      <p:cxnSp>
        <p:nvCxnSpPr>
          <p:cNvPr id="9" name="Elbow Connector 8"/>
          <p:cNvCxnSpPr/>
          <p:nvPr/>
        </p:nvCxnSpPr>
        <p:spPr>
          <a:xfrm>
            <a:off x="2454176" y="4838553"/>
            <a:ext cx="1965424" cy="190647"/>
          </a:xfrm>
          <a:prstGeom prst="bentConnector3">
            <a:avLst>
              <a:gd name="adj1" fmla="val 99755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8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Context menu</a:t>
            </a:r>
            <a:endParaRPr lang="en-GB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31" y="1329612"/>
            <a:ext cx="2160000" cy="3960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37952" y="470005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Cut/Copy/Move</a:t>
            </a:r>
            <a:endParaRPr lang="en-GB" dirty="0"/>
          </a:p>
        </p:txBody>
      </p:sp>
      <p:cxnSp>
        <p:nvCxnSpPr>
          <p:cNvPr id="9" name="Elbow Connector 8"/>
          <p:cNvCxnSpPr/>
          <p:nvPr/>
        </p:nvCxnSpPr>
        <p:spPr>
          <a:xfrm>
            <a:off x="2454176" y="4838553"/>
            <a:ext cx="2308324" cy="139847"/>
          </a:xfrm>
          <a:prstGeom prst="bentConnector3">
            <a:avLst>
              <a:gd name="adj1" fmla="val 100067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8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Context menu</a:t>
            </a:r>
            <a:endParaRPr lang="en-GB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31" y="1329612"/>
            <a:ext cx="2160000" cy="3960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37952" y="470005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Delete</a:t>
            </a:r>
            <a:endParaRPr lang="en-GB" dirty="0"/>
          </a:p>
        </p:txBody>
      </p:sp>
      <p:cxnSp>
        <p:nvCxnSpPr>
          <p:cNvPr id="9" name="Elbow Connector 8"/>
          <p:cNvCxnSpPr/>
          <p:nvPr/>
        </p:nvCxnSpPr>
        <p:spPr>
          <a:xfrm>
            <a:off x="2454176" y="4838553"/>
            <a:ext cx="2549872" cy="138500"/>
          </a:xfrm>
          <a:prstGeom prst="bentConnector3">
            <a:avLst>
              <a:gd name="adj1" fmla="val 100304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8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8219256" cy="33944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Feature Focus – PDF Report</a:t>
            </a:r>
          </a:p>
          <a:p>
            <a:pPr lvl="1"/>
            <a:r>
              <a:rPr lang="en-GB" dirty="0" smtClean="0"/>
              <a:t>Generate a PDF report with all relevant inspection data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Can be instantly viewed by anyone on email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Customise with a company logo</a:t>
            </a:r>
          </a:p>
          <a:p>
            <a:pPr lvl="1"/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089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70" y="1258064"/>
            <a:ext cx="2905460" cy="38766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602632" cy="3394472"/>
          </a:xfrm>
        </p:spPr>
        <p:txBody>
          <a:bodyPr/>
          <a:lstStyle/>
          <a:p>
            <a:r>
              <a:rPr lang="en-GB" dirty="0" smtClean="0"/>
              <a:t>Feature Focus – PDF Report</a:t>
            </a:r>
          </a:p>
          <a:p>
            <a:pPr lvl="1"/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77752" y="47859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Pages</a:t>
            </a:r>
            <a:endParaRPr lang="en-GB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1897832" y="4924505"/>
            <a:ext cx="2026096" cy="4615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72905" y="17420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Your Logo Here</a:t>
            </a:r>
            <a:endParaRPr lang="en-GB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5938714" y="1880423"/>
            <a:ext cx="1034191" cy="46281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72905" y="262629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Summary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 flipV="1">
            <a:off x="5748769" y="2764801"/>
            <a:ext cx="1224136" cy="4616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72905" y="3872775"/>
            <a:ext cx="80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Notes</a:t>
            </a:r>
            <a:endParaRPr lang="en-GB" dirty="0"/>
          </a:p>
        </p:txBody>
      </p:sp>
      <p:cxnSp>
        <p:nvCxnSpPr>
          <p:cNvPr id="22" name="Straight Arrow Connector 21"/>
          <p:cNvCxnSpPr>
            <a:stCxn id="19" idx="1"/>
          </p:cNvCxnSpPr>
          <p:nvPr/>
        </p:nvCxnSpPr>
        <p:spPr>
          <a:xfrm flipH="1" flipV="1">
            <a:off x="5436126" y="4022056"/>
            <a:ext cx="1536779" cy="3538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1177752" y="3859358"/>
            <a:ext cx="159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GPS Reading map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 flipV="1">
            <a:off x="2770164" y="4101733"/>
            <a:ext cx="1013048" cy="80791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5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8219256" cy="339447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Feature Focus – Elcometer 510 Adhesion Gauge Control</a:t>
            </a:r>
          </a:p>
          <a:p>
            <a:pPr lvl="1"/>
            <a:r>
              <a:rPr lang="en-GB" dirty="0" smtClean="0"/>
              <a:t>Download all data from the Elcometer 510T Adhesion gauge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Save and view all of the pull rate data live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Control the gauge from your </a:t>
            </a:r>
            <a:r>
              <a:rPr lang="en-GB" dirty="0" err="1" smtClean="0"/>
              <a:t>iOS</a:t>
            </a:r>
            <a:r>
              <a:rPr lang="en-GB" dirty="0" smtClean="0"/>
              <a:t> device</a:t>
            </a:r>
          </a:p>
          <a:p>
            <a:pPr lvl="1"/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538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3970784" cy="3394472"/>
          </a:xfrm>
        </p:spPr>
        <p:txBody>
          <a:bodyPr>
            <a:normAutofit/>
          </a:bodyPr>
          <a:lstStyle/>
          <a:p>
            <a:r>
              <a:rPr lang="en-GB" dirty="0" smtClean="0"/>
              <a:t>Feature Focus – Elcometer 510 Adhesion Gauge Control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21600"/>
            <a:ext cx="2441972" cy="39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3970784" cy="3394472"/>
          </a:xfrm>
        </p:spPr>
        <p:txBody>
          <a:bodyPr>
            <a:normAutofit/>
          </a:bodyPr>
          <a:lstStyle/>
          <a:p>
            <a:r>
              <a:rPr lang="en-GB" dirty="0" smtClean="0"/>
              <a:t>Feature Focus – Elcometer 510 Adhesion Gauge Control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21607"/>
            <a:ext cx="2440800" cy="39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.leonard\Desktop\CORROSION 2014\ElcoMaster MFi\Adhesion Iphone Shots\iOS Simulator Screen shot 4 Feb 2014 17.02.28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21607"/>
            <a:ext cx="2440800" cy="391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3970784" cy="3394472"/>
          </a:xfrm>
        </p:spPr>
        <p:txBody>
          <a:bodyPr>
            <a:normAutofit/>
          </a:bodyPr>
          <a:lstStyle/>
          <a:p>
            <a:r>
              <a:rPr lang="en-GB" dirty="0" smtClean="0"/>
              <a:t>Feature Focus – Elcometer 510 Adhesion Gauge Control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839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21607"/>
            <a:ext cx="2440800" cy="39159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3970784" cy="3394472"/>
          </a:xfrm>
        </p:spPr>
        <p:txBody>
          <a:bodyPr>
            <a:normAutofit/>
          </a:bodyPr>
          <a:lstStyle/>
          <a:p>
            <a:r>
              <a:rPr lang="en-GB" dirty="0" smtClean="0"/>
              <a:t>Feature Focus – Elcometer 510 Adhesion Gauge Control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577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67469" y="1268314"/>
            <a:ext cx="8229600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/>
              <a:t>On iPhone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On iPod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29613"/>
            <a:ext cx="2016000" cy="3394472"/>
          </a:xfrm>
          <a:ln w="19050"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394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8579296" cy="339447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Summary</a:t>
            </a:r>
          </a:p>
          <a:p>
            <a:pPr lvl="1"/>
            <a:r>
              <a:rPr lang="en-GB" dirty="0" smtClean="0"/>
              <a:t>Download, email and produce reports from gauge batches in the field</a:t>
            </a:r>
          </a:p>
          <a:p>
            <a:pPr lvl="1"/>
            <a:r>
              <a:rPr lang="en-GB" dirty="0" smtClean="0"/>
              <a:t>Connect a gauge live and collect readings over </a:t>
            </a:r>
            <a:r>
              <a:rPr lang="en-GB" dirty="0" err="1" smtClean="0"/>
              <a:t>bluetooth</a:t>
            </a:r>
            <a:endParaRPr lang="en-GB" dirty="0" smtClean="0"/>
          </a:p>
          <a:p>
            <a:pPr lvl="1"/>
            <a:r>
              <a:rPr lang="en-GB" dirty="0" smtClean="0"/>
              <a:t>Add images to batches and reports directly from your device’s camera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4124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Questions?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268314"/>
            <a:ext cx="8229600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On iPad</a:t>
            </a:r>
          </a:p>
          <a:p>
            <a:pPr marL="914400" lvl="2" indent="0">
              <a:buFont typeface="Wingdings" pitchFamily="2" charset="2"/>
              <a:buNone/>
            </a:pPr>
            <a:endParaRPr lang="en-GB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82" y="1329928"/>
            <a:ext cx="2592262" cy="3394472"/>
          </a:xfrm>
          <a:ln w="19050">
            <a:solidFill>
              <a:schemeClr val="accent6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9033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 a gauge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17473"/>
            <a:ext cx="2160240" cy="38179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623972" y="1776353"/>
            <a:ext cx="1266913" cy="369332"/>
            <a:chOff x="6732240" y="1827032"/>
            <a:chExt cx="748658" cy="595852"/>
          </a:xfrm>
        </p:grpSpPr>
        <p:sp>
          <p:nvSpPr>
            <p:cNvPr id="7" name="Right Arrow 6"/>
            <p:cNvSpPr/>
            <p:nvPr/>
          </p:nvSpPr>
          <p:spPr>
            <a:xfrm rot="10800000">
              <a:off x="6732240" y="1890540"/>
              <a:ext cx="489204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6296" y="1827032"/>
              <a:ext cx="244602" cy="595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446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Connected gauges appear here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844086" y="1897907"/>
            <a:ext cx="1266913" cy="369332"/>
            <a:chOff x="6732240" y="1827032"/>
            <a:chExt cx="748658" cy="595852"/>
          </a:xfrm>
        </p:grpSpPr>
        <p:sp>
          <p:nvSpPr>
            <p:cNvPr id="7" name="Right Arrow 6"/>
            <p:cNvSpPr/>
            <p:nvPr/>
          </p:nvSpPr>
          <p:spPr>
            <a:xfrm rot="10800000">
              <a:off x="6732240" y="1890540"/>
              <a:ext cx="489204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6296" y="1827032"/>
              <a:ext cx="244602" cy="595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1147771"/>
            <a:ext cx="2160000" cy="397925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727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Download batches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 flipH="1">
            <a:off x="2645908" y="1637009"/>
            <a:ext cx="413927" cy="369332"/>
            <a:chOff x="6732240" y="1827032"/>
            <a:chExt cx="748658" cy="595852"/>
          </a:xfrm>
        </p:grpSpPr>
        <p:sp>
          <p:nvSpPr>
            <p:cNvPr id="7" name="Right Arrow 6"/>
            <p:cNvSpPr/>
            <p:nvPr/>
          </p:nvSpPr>
          <p:spPr>
            <a:xfrm rot="10800000">
              <a:off x="6732240" y="1890540"/>
              <a:ext cx="489204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6297" y="1827032"/>
              <a:ext cx="244601" cy="595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1167597"/>
            <a:ext cx="2160000" cy="393028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flipH="1">
            <a:off x="2645908" y="1969391"/>
            <a:ext cx="413927" cy="369332"/>
            <a:chOff x="6732240" y="1827032"/>
            <a:chExt cx="748658" cy="595852"/>
          </a:xfrm>
        </p:grpSpPr>
        <p:sp>
          <p:nvSpPr>
            <p:cNvPr id="10" name="Right Arrow 9"/>
            <p:cNvSpPr/>
            <p:nvPr/>
          </p:nvSpPr>
          <p:spPr>
            <a:xfrm rot="10800000">
              <a:off x="6732240" y="1890540"/>
              <a:ext cx="489204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6297" y="1827032"/>
              <a:ext cx="244601" cy="595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2647857" y="2295929"/>
            <a:ext cx="413927" cy="369332"/>
            <a:chOff x="6732240" y="1827032"/>
            <a:chExt cx="748658" cy="595852"/>
          </a:xfrm>
        </p:grpSpPr>
        <p:sp>
          <p:nvSpPr>
            <p:cNvPr id="13" name="Right Arrow 12"/>
            <p:cNvSpPr/>
            <p:nvPr/>
          </p:nvSpPr>
          <p:spPr>
            <a:xfrm rot="10800000">
              <a:off x="6732240" y="1890540"/>
              <a:ext cx="489204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36297" y="1827032"/>
              <a:ext cx="244601" cy="595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849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Download batches</a:t>
            </a:r>
            <a:endParaRPr lang="en-GB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1167597"/>
            <a:ext cx="2160000" cy="3930287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61" y="1235718"/>
            <a:ext cx="2160000" cy="39592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16216" y="4914572"/>
            <a:ext cx="2016224" cy="369332"/>
            <a:chOff x="6732240" y="1827032"/>
            <a:chExt cx="748658" cy="595852"/>
          </a:xfrm>
        </p:grpSpPr>
        <p:sp>
          <p:nvSpPr>
            <p:cNvPr id="17" name="Right Arrow 16"/>
            <p:cNvSpPr/>
            <p:nvPr/>
          </p:nvSpPr>
          <p:spPr>
            <a:xfrm rot="10800000">
              <a:off x="6732240" y="1890540"/>
              <a:ext cx="489204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6296" y="1827032"/>
              <a:ext cx="244602" cy="595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397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613"/>
            <a:ext cx="2890664" cy="3394472"/>
          </a:xfrm>
        </p:spPr>
        <p:txBody>
          <a:bodyPr/>
          <a:lstStyle/>
          <a:p>
            <a:r>
              <a:rPr lang="en-GB" dirty="0" smtClean="0"/>
              <a:t>Batch Browser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286098" y="2571749"/>
            <a:ext cx="1266913" cy="369332"/>
            <a:chOff x="6732240" y="1827032"/>
            <a:chExt cx="748658" cy="595852"/>
          </a:xfrm>
        </p:grpSpPr>
        <p:sp>
          <p:nvSpPr>
            <p:cNvPr id="7" name="Right Arrow 6"/>
            <p:cNvSpPr/>
            <p:nvPr/>
          </p:nvSpPr>
          <p:spPr>
            <a:xfrm rot="10800000">
              <a:off x="6732240" y="1890540"/>
              <a:ext cx="489204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6296" y="1827032"/>
              <a:ext cx="244602" cy="595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58" y="1184789"/>
            <a:ext cx="2160000" cy="397925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526368"/>
            <a:ext cx="9144000" cy="857250"/>
          </a:xfrm>
        </p:spPr>
        <p:txBody>
          <a:bodyPr>
            <a:noAutofit/>
          </a:bodyPr>
          <a:lstStyle/>
          <a:p>
            <a:r>
              <a:rPr lang="en-GB" sz="4000" dirty="0" smtClean="0"/>
              <a:t>Data Management – </a:t>
            </a:r>
            <a:r>
              <a:rPr lang="en-GB" sz="4000" dirty="0" err="1" smtClean="0"/>
              <a:t>ElcoMaster</a:t>
            </a:r>
            <a:r>
              <a:rPr lang="en-GB" sz="4000" dirty="0" smtClean="0"/>
              <a:t>™ Mobile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849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20589</TotalTime>
  <Words>413</Words>
  <Application>Microsoft Office PowerPoint</Application>
  <PresentationFormat>On-screen Show (16:9)</PresentationFormat>
  <Paragraphs>100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Data Management – ElcoMaster™ Mobile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Lund-Barker</dc:creator>
  <cp:lastModifiedBy>Graham</cp:lastModifiedBy>
  <cp:revision>268</cp:revision>
  <dcterms:created xsi:type="dcterms:W3CDTF">2013-08-19T15:15:28Z</dcterms:created>
  <dcterms:modified xsi:type="dcterms:W3CDTF">2014-12-02T10:09:59Z</dcterms:modified>
</cp:coreProperties>
</file>